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81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82" d="100"/>
          <a:sy n="82" d="100"/>
        </p:scale>
        <p:origin x="72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A4C775-1D9E-F9A4-69C2-A46E11A01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AA672C3-1FEF-14E4-5EFA-9A51B30AEB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032FE9-EF59-CEC3-4005-1CE798E0A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71AF-7199-458B-81D9-E5B3F6FC4562}" type="datetimeFigureOut">
              <a:rPr lang="es-ES" smtClean="0"/>
              <a:t>03/09/2024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05C0534-3EA0-F6FE-75C5-BFF481284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40EB24-8B0E-E37F-289A-BEC025B0F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DE673-B285-47A1-B8DD-72AF31B0B1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488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93CFDD-D737-E2C0-7494-0D60C50DC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66F737-C540-97EB-2C9F-0B5D00218D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078FC1E-9A28-F503-3861-35F4BBDD4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71AF-7199-458B-81D9-E5B3F6FC4562}" type="datetimeFigureOut">
              <a:rPr lang="es-ES" smtClean="0"/>
              <a:t>03/09/2024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8A49B3-A426-EFAC-2798-AC78DC017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2F6D4C8-A8BA-8D12-CD8A-177B6F02D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DE673-B285-47A1-B8DD-72AF31B0B1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0882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1A848F-7D62-D9C1-635B-7A1B18E3D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0376CE7-47DC-5FC8-591B-9A5D121767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569F83-DADC-E0CB-342E-A7997C256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71AF-7199-458B-81D9-E5B3F6FC4562}" type="datetimeFigureOut">
              <a:rPr lang="es-ES" smtClean="0"/>
              <a:t>03/09/2024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17B0B4-2438-759E-B188-B1381F145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931F33-4C07-055B-59C0-B4E8D2D1A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DE673-B285-47A1-B8DD-72AF31B0B1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9689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6BD4D4-1385-49B3-1CD2-B84D30162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E6FBCB6-E0CD-2CD6-6759-030AEF2D9C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0FB5BC0-86C3-4ED0-3E0C-6C7D8D5150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805C56D-25AE-78F1-2DF6-F87CB8DF9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71AF-7199-458B-81D9-E5B3F6FC4562}" type="datetimeFigureOut">
              <a:rPr lang="es-ES" smtClean="0"/>
              <a:t>03/09/2024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34EAF7C-1F68-3153-897A-201E58873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7780C5-5D2F-137C-BB64-8B53EE794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DE673-B285-47A1-B8DD-72AF31B0B1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7485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D7D35-E183-5696-BEA0-45F99DB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948AA7-5018-6F0C-49C3-9E702DCE7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5FA0E63-AD84-4739-84E1-95F109C2CE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61E0FA0-990C-C1F8-89D3-3246F11D6C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84E2988-8E74-3FDC-115D-6212F02884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5CB07EF-A39E-1663-334B-87D67DBB6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71AF-7199-458B-81D9-E5B3F6FC4562}" type="datetimeFigureOut">
              <a:rPr lang="es-ES" smtClean="0"/>
              <a:t>03/09/2024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C0B6FA1-D71D-CE81-FCCB-62E4466DF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C5FA356-F849-AA0D-526C-557BBB1A4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DE673-B285-47A1-B8DD-72AF31B0B1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3566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A7FEB8-8CF4-2652-2B43-4AE89DB31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BB1DB55-5D8A-1199-420A-62CB9D4C7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71AF-7199-458B-81D9-E5B3F6FC4562}" type="datetimeFigureOut">
              <a:rPr lang="es-ES" smtClean="0"/>
              <a:t>03/09/2024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4E934E5-B6C4-EBC3-4F2C-5C455FD30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CC6E68B-D4C6-1C4A-85AD-E42D96E78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DE673-B285-47A1-B8DD-72AF31B0B1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0347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AAA5EC3-59F3-719A-6E98-CACBAF8F2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71AF-7199-458B-81D9-E5B3F6FC4562}" type="datetimeFigureOut">
              <a:rPr lang="es-ES" smtClean="0"/>
              <a:t>03/09/2024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3296E9A-2D6A-2656-E1B3-ACB7CCF63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108FB48-D562-13E3-ECA7-6D0E272EA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DE673-B285-47A1-B8DD-72AF31B0B1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5184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0AAF04-C3B1-F78E-1EC3-1A32F2AE3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89293A-F587-88EF-1F6C-04EBFFE2F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98998A-7CA3-FA1A-AB7C-5488E6ED02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FFF07AE-609F-FFC4-7726-E74EF51A3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71AF-7199-458B-81D9-E5B3F6FC4562}" type="datetimeFigureOut">
              <a:rPr lang="es-ES" smtClean="0"/>
              <a:t>03/09/2024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BFE145D-3DF6-9286-3AE8-5DC306F60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1A08F2F-E47B-3C63-1460-24E77F3BC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DE673-B285-47A1-B8DD-72AF31B0B1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2238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C82B47-5690-A9AE-13EA-FF43D5C87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BD2A956-4E0B-07CE-FBAD-755B9C9CB1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7868928-66B0-0768-48C7-C6D92129B8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93B8FB3-EC76-D2D9-B64C-D3E321C7D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71AF-7199-458B-81D9-E5B3F6FC4562}" type="datetimeFigureOut">
              <a:rPr lang="es-ES" smtClean="0"/>
              <a:t>03/09/2024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FAB61D0-EDAD-B599-51A8-6AA937784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063D1D3-F565-2087-6254-82892E125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DE673-B285-47A1-B8DD-72AF31B0B1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1248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390582-F91B-1856-01C5-B0BBEAE9D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05A210E-1DF9-9599-C70C-A615C2FCE0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BED920-5EDD-E50C-9A61-11FC33F58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71AF-7199-458B-81D9-E5B3F6FC4562}" type="datetimeFigureOut">
              <a:rPr lang="es-ES" smtClean="0"/>
              <a:t>03/09/2024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D8B3EA-0537-3E5F-BBD9-DECD80A38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6F871DD-C1EB-B94D-F66D-6B7DBF0AC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DE673-B285-47A1-B8DD-72AF31B0B1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0673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44B2677-49DE-A762-298F-7FB95F47DC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D15212D-5D60-512C-2DD8-8E8AD05FEE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E42A1D-1C8B-D3DB-F1D2-C574B181C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71AF-7199-458B-81D9-E5B3F6FC4562}" type="datetimeFigureOut">
              <a:rPr lang="es-ES" smtClean="0"/>
              <a:t>03/09/2024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30C0E3E-EF2C-10AD-328D-3C688979D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5FD5B9-A3C9-7C5D-7A67-B8A06DE03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DE673-B285-47A1-B8DD-72AF31B0B1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2342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03D6912-738F-D9DA-4FD3-4922BDE0E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7117CCC-81CD-D69A-E8F6-85A9B42CD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0814F1-2265-2983-EAB4-80CF7D948F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B71AF-7199-458B-81D9-E5B3F6FC4562}" type="datetimeFigureOut">
              <a:rPr lang="es-ES" smtClean="0"/>
              <a:t>03/09/2024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7DD0196-F7BC-2CE3-E685-C02F877380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024DDE-80DF-8FB6-3B68-A7DD89661D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DE673-B285-47A1-B8DD-72AF31B0B1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1773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Imagen que contiene nieve&#10;&#10;Descripción generada automáticamente">
            <a:extLst>
              <a:ext uri="{FF2B5EF4-FFF2-40B4-BE49-F238E27FC236}">
                <a16:creationId xmlns:a16="http://schemas.microsoft.com/office/drawing/2014/main" id="{36B44FB1-6996-EFE0-C560-1E343CD031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661E8676-26A6-CD05-FC43-EF29FF859352}"/>
              </a:ext>
            </a:extLst>
          </p:cNvPr>
          <p:cNvSpPr/>
          <p:nvPr/>
        </p:nvSpPr>
        <p:spPr>
          <a:xfrm>
            <a:off x="551384" y="4005064"/>
            <a:ext cx="6048672" cy="1008112"/>
          </a:xfrm>
          <a:prstGeom prst="roundRect">
            <a:avLst/>
          </a:prstGeom>
          <a:solidFill>
            <a:srgbClr val="2581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0510033-2AFA-B97E-A6FB-B18BDD9F4CD4}"/>
              </a:ext>
            </a:extLst>
          </p:cNvPr>
          <p:cNvSpPr txBox="1"/>
          <p:nvPr/>
        </p:nvSpPr>
        <p:spPr>
          <a:xfrm>
            <a:off x="695400" y="4005064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TITLE</a:t>
            </a: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84AC9C93-12FF-CCA0-8C99-F6A50847A4E3}"/>
              </a:ext>
            </a:extLst>
          </p:cNvPr>
          <p:cNvSpPr/>
          <p:nvPr/>
        </p:nvSpPr>
        <p:spPr>
          <a:xfrm>
            <a:off x="551384" y="5127806"/>
            <a:ext cx="6048672" cy="576064"/>
          </a:xfrm>
          <a:prstGeom prst="roundRect">
            <a:avLst/>
          </a:prstGeom>
          <a:solidFill>
            <a:srgbClr val="2581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9CA273-1B9D-6450-4FE1-29FCAF1B6F68}"/>
              </a:ext>
            </a:extLst>
          </p:cNvPr>
          <p:cNvSpPr txBox="1"/>
          <p:nvPr/>
        </p:nvSpPr>
        <p:spPr>
          <a:xfrm>
            <a:off x="695400" y="5127806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SPEAKER / AUTHORS</a:t>
            </a:r>
          </a:p>
        </p:txBody>
      </p:sp>
    </p:spTree>
    <p:extLst>
      <p:ext uri="{BB962C8B-B14F-4D97-AF65-F5344CB8AC3E}">
        <p14:creationId xmlns:p14="http://schemas.microsoft.com/office/powerpoint/2010/main" val="2712492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31D4696-EC87-6BD0-BD84-0BE6B9132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66" y="0"/>
            <a:ext cx="2206876" cy="1104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6767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1213</TotalTime>
  <Words>4</Words>
  <Application>Microsoft Office PowerPoint</Application>
  <PresentationFormat>Panorámica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Arial Rounded MT Bold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Noemí Piles</dc:creator>
  <cp:lastModifiedBy>Noemí Piles</cp:lastModifiedBy>
  <cp:revision>11</cp:revision>
  <dcterms:created xsi:type="dcterms:W3CDTF">2023-03-06T10:12:26Z</dcterms:created>
  <dcterms:modified xsi:type="dcterms:W3CDTF">2024-09-03T11:39:36Z</dcterms:modified>
</cp:coreProperties>
</file>